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71" r:id="rId3"/>
    <p:sldId id="272" r:id="rId4"/>
    <p:sldId id="273" r:id="rId5"/>
    <p:sldId id="274" r:id="rId6"/>
    <p:sldId id="275" r:id="rId7"/>
    <p:sldId id="266" r:id="rId8"/>
    <p:sldId id="267" r:id="rId9"/>
    <p:sldId id="276" r:id="rId10"/>
    <p:sldId id="268" r:id="rId11"/>
    <p:sldId id="269" r:id="rId12"/>
    <p:sldId id="27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87345" y="89981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/>
              <a:t>The Little Shoemaker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54650" y="4656965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6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8AFE9ED-7D67-4B4F-A4B2-AE710EE54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204" y="-1"/>
            <a:ext cx="3600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0EE0D-EC0B-4E4E-9F63-DA00FA725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write a fairy tale?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5A6FE-7D54-4607-8DF9-40DBD9BFFD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Now that you have a plan, what else can help you with your story?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829258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88BE41-83C3-4325-87A2-93BA1A10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Character descriptions!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F55D82E-8FDD-490C-80B2-EC387092A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62769" y="1298714"/>
            <a:ext cx="6747612" cy="4214190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5FAE8D0-0099-47B6-900D-A5EFD622447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In lesson 1, you created some character descriptions. These will be important as they let your audience know WHO the characters are!</a:t>
            </a:r>
          </a:p>
        </p:txBody>
      </p:sp>
    </p:spTree>
    <p:extLst>
      <p:ext uri="{BB962C8B-B14F-4D97-AF65-F5344CB8AC3E}">
        <p14:creationId xmlns:p14="http://schemas.microsoft.com/office/powerpoint/2010/main" val="1982990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8E24A12-1214-4D29-B0EE-868711D26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Dialogue (speech)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3B8A045A-CDF5-4AEE-8DB7-3B42ADE5F1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84151" y="530087"/>
            <a:ext cx="4893635" cy="3252477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03596B0-70B1-4D7D-AFFB-0BC4A507D8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Could you use some of the dialogue you created in lesson 2 in your story? What other dialogue can you include?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A85D099-8FF6-478F-B262-DB5374353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5633" y="4007125"/>
            <a:ext cx="4893634" cy="274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854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C124232-51C8-4882-A928-1CCC47B3F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Remember this?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76A6D1E-DA29-4651-8F5A-499BDD1367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8974" y="2108200"/>
            <a:ext cx="5888623" cy="37607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D53FA5-0B6F-43F0-A82B-947DB076CA55}"/>
              </a:ext>
            </a:extLst>
          </p:cNvPr>
          <p:cNvSpPr txBox="1"/>
          <p:nvPr/>
        </p:nvSpPr>
        <p:spPr>
          <a:xfrm>
            <a:off x="3114261" y="3429000"/>
            <a:ext cx="99391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/>
              <a:t>There is Shoe shop in Paris</a:t>
            </a:r>
            <a:r>
              <a:rPr lang="en-GB" dirty="0"/>
              <a:t>…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D168E43-AA4A-471B-B17E-AA80D07836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27276" y="1011981"/>
            <a:ext cx="2586309" cy="3622970"/>
          </a:xfrm>
          <a:prstGeom prst="rect">
            <a:avLst/>
          </a:prstGeom>
        </p:spPr>
      </p:pic>
      <p:sp>
        <p:nvSpPr>
          <p:cNvPr id="11" name="Thought Bubble: Cloud 10">
            <a:extLst>
              <a:ext uri="{FF2B5EF4-FFF2-40B4-BE49-F238E27FC236}">
                <a16:creationId xmlns:a16="http://schemas.microsoft.com/office/drawing/2014/main" id="{2F226AFA-33A0-4848-AB66-846C82204F16}"/>
              </a:ext>
            </a:extLst>
          </p:cNvPr>
          <p:cNvSpPr/>
          <p:nvPr/>
        </p:nvSpPr>
        <p:spPr>
          <a:xfrm>
            <a:off x="7486650" y="134203"/>
            <a:ext cx="4057650" cy="2342297"/>
          </a:xfrm>
          <a:prstGeom prst="cloudCallout">
            <a:avLst>
              <a:gd name="adj1" fmla="val 13909"/>
              <a:gd name="adj2" fmla="val 70633"/>
            </a:avLst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A9F0F2-DB04-46CE-B9EB-9546ACC53908}"/>
              </a:ext>
            </a:extLst>
          </p:cNvPr>
          <p:cNvSpPr txBox="1"/>
          <p:nvPr/>
        </p:nvSpPr>
        <p:spPr>
          <a:xfrm>
            <a:off x="8420100" y="537031"/>
            <a:ext cx="26746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 can use my storyboard to help me!</a:t>
            </a:r>
          </a:p>
        </p:txBody>
      </p:sp>
    </p:spTree>
    <p:extLst>
      <p:ext uri="{BB962C8B-B14F-4D97-AF65-F5344CB8AC3E}">
        <p14:creationId xmlns:p14="http://schemas.microsoft.com/office/powerpoint/2010/main" val="281817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54 0.14537 L -0.30403 0.264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9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A21E4C-1AEB-4F71-A0C6-908940BD2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328" y="0"/>
            <a:ext cx="6419644" cy="64928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964CFAF-FB6C-4BD1-974F-D74C3CD94946}"/>
              </a:ext>
            </a:extLst>
          </p:cNvPr>
          <p:cNvSpPr/>
          <p:nvPr/>
        </p:nvSpPr>
        <p:spPr>
          <a:xfrm>
            <a:off x="2038799" y="2967335"/>
            <a:ext cx="81144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 can also use your plan!</a:t>
            </a:r>
          </a:p>
        </p:txBody>
      </p:sp>
    </p:spTree>
    <p:extLst>
      <p:ext uri="{BB962C8B-B14F-4D97-AF65-F5344CB8AC3E}">
        <p14:creationId xmlns:p14="http://schemas.microsoft.com/office/powerpoint/2010/main" val="13126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5783BA72-4776-4473-A6E3-B406C88F1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Remember the fairy tale features!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3307FD7-26E8-4510-ABD8-E3C91EE9E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29" y="2032000"/>
            <a:ext cx="11480800" cy="4267199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Use some form or variation of "Once upon a time"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Fantasy or make-believe elements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Enchanted setting - can include forests, castles, water or kingdoms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Clearly defined good and evil characters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Magical elements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Characters take on unusual forms (giants, witches, dwarfs, talking animals)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Groups of 3 (objects, people or events)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Clearly defined problem, climax and resolution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900" dirty="0"/>
              <a:t>Most often they have a happy ending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118519F-1BBD-4013-A6EB-358F4D91C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0" y="-236178"/>
            <a:ext cx="2273242" cy="249631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7188EFA-ECD3-4D0D-B035-C8D57B6237EB}"/>
              </a:ext>
            </a:extLst>
          </p:cNvPr>
          <p:cNvSpPr txBox="1"/>
          <p:nvPr/>
        </p:nvSpPr>
        <p:spPr>
          <a:xfrm>
            <a:off x="9371178" y="279168"/>
            <a:ext cx="30044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It DOES NOT need to include a fairy!</a:t>
            </a:r>
          </a:p>
        </p:txBody>
      </p:sp>
    </p:spTree>
    <p:extLst>
      <p:ext uri="{BB962C8B-B14F-4D97-AF65-F5344CB8AC3E}">
        <p14:creationId xmlns:p14="http://schemas.microsoft.com/office/powerpoint/2010/main" val="774388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74 0.06204 L -0.02774 0.06204 C -0.02826 0.06899 -0.02734 0.07662 -0.02904 0.08311 C -0.02995 0.08681 -0.0332 0.08681 -0.0349 0.08936 C -0.03607 0.09121 -0.0362 0.09422 -0.03737 0.09584 C -0.03828 0.09723 -0.03971 0.09769 -0.04089 0.09792 C -0.04609 0.09908 -0.05117 0.09931 -0.05638 0.1 C -0.05755 0.1007 -0.05872 0.10209 -0.0599 0.10209 C -0.08607 0.10209 -0.08529 0.10186 -0.10287 0.09792 L -0.11354 0.08519 L -0.11706 0.08102 C -0.1194 0.06875 -0.11693 0.07963 -0.12305 0.06412 C -0.13607 0.03102 -0.11875 0.07084 -0.13021 0.04723 C -0.13333 0.04051 -0.13359 0.0375 -0.13737 0.03241 C -0.13958 0.02917 -0.14206 0.02662 -0.14453 0.02385 C -0.14649 0.01899 -0.14805 0.0132 -0.15039 0.00903 C -0.1513 0.00741 -0.15287 0.00787 -0.15404 0.00695 C -0.15534 0.00579 -0.15625 0.00348 -0.15755 0.00278 C -0.15951 0.00139 -0.16159 0.00139 -0.16354 0.00047 C -0.1651 -3.7037E-6 -0.1668 -0.00069 -0.16823 -0.00162 C -0.21771 -0.0324 -0.15443 0.00324 -0.2099 -0.02268 C -0.24531 -0.03935 -0.21966 -0.03356 -0.24805 -0.0375 L -0.26237 -0.04166 C -0.26628 -0.04305 -0.27031 -0.0449 -0.27422 -0.04606 C -0.27787 -0.04699 -0.28138 -0.04745 -0.28503 -0.04814 C -0.30104 -0.05092 -0.30039 -0.05046 -0.31953 -0.05231 C -0.33412 -0.05162 -0.34909 -0.05463 -0.36354 -0.05023 C -0.36862 -0.04884 -0.37253 -0.0412 -0.37669 -0.03541 C -0.41901 0.02338 -0.38672 -0.02199 -0.41719 0.04283 C -0.42344 0.05625 -0.4263 0.06135 -0.43138 0.07894 C -0.43503 0.09121 -0.43776 0.10417 -0.44089 0.1169 C -0.44219 0.12199 -0.44453 0.13172 -0.44453 0.13172 C -0.44492 0.13681 -0.4457 0.14167 -0.4457 0.14653 C -0.4457 0.16783 -0.44544 0.18889 -0.44453 0.21019 C -0.44427 0.21482 -0.44128 0.22662 -0.43971 0.23125 C -0.43828 0.23565 -0.43672 0.24005 -0.43503 0.24399 C -0.43359 0.24699 -0.43177 0.24954 -0.43021 0.25232 C -0.42852 0.25579 -0.42695 0.25949 -0.42552 0.26297 C -0.42461 0.26505 -0.42409 0.2676 -0.42305 0.26945 C -0.42083 0.27315 -0.41836 0.27662 -0.41589 0.27986 C -0.41367 0.28287 -0.41081 0.28473 -0.40872 0.28843 C -0.39805 0.30764 -0.40326 0.30186 -0.39453 0.30949 C -0.33711 0.30649 -0.3724 0.31343 -0.33021 0.29676 C -0.32057 0.29306 -0.31992 0.29329 -0.3112 0.28843 C -0.30872 0.28704 -0.30404 0.28426 -0.30404 0.28426 C -0.2944 0.25 -0.30456 0.28172 -0.29336 0.25672 C -0.2918 0.25348 -0.29102 0.24954 -0.28971 0.24607 C -0.28737 0.23959 -0.2849 0.23357 -0.28255 0.22709 C -0.27422 0.20301 -0.27591 0.21019 -0.27305 0.19537 C -0.27422 0.1713 -0.27461 0.14723 -0.27669 0.12338 C -0.27695 0.11922 -0.27904 0.11644 -0.28021 0.11274 C -0.28151 0.10857 -0.28242 0.10417 -0.28372 0.1 C -0.28594 0.09352 -0.28893 0.08774 -0.29089 0.08102 C -0.29206 0.07709 -0.29219 0.07223 -0.29336 0.06829 C -0.29414 0.06505 -0.29583 0.06274 -0.29688 0.05973 C -0.30169 0.04561 -0.30052 0.04098 -0.30755 0.02593 C -0.31107 0.01852 -0.31524 0.0088 -0.31953 0.00278 C -0.32422 -0.00416 -0.33073 -0.00972 -0.3362 -0.01435 C -0.33815 -0.01597 -0.34024 -0.01689 -0.34206 -0.01851 C -0.3513 -0.02662 -0.34024 -0.01944 -0.34922 -0.02476 C -0.35208 -0.02916 -0.35469 -0.03356 -0.35755 -0.0375 C -0.35964 -0.04027 -0.36563 -0.04606 -0.36836 -0.04814 C -0.3694 -0.04907 -0.3707 -0.04953 -0.37188 -0.05023 C -0.38542 -0.04953 -0.39896 -0.04976 -0.41237 -0.04814 C -0.41719 -0.04745 -0.42669 -0.03958 -0.43021 -0.03541 C -0.43138 -0.03402 -0.43255 -0.0324 -0.43385 -0.03125 C -0.44193 -0.02314 -0.43893 -0.02777 -0.44453 -0.0206 C -0.44609 -0.01851 -0.44792 -0.01666 -0.44922 -0.01435 C -0.45026 -0.0125 -0.45065 -0.00972 -0.45169 -0.00787 C -0.45469 -0.00208 -0.45885 0.00209 -0.4612 0.00903 C -0.46237 0.0125 -0.46328 0.01644 -0.46471 0.01968 C -0.46654 0.02338 -0.46888 0.02639 -0.4707 0.0301 C -0.47591 0.04051 -0.48932 0.07524 -0.48971 0.07686 C -0.50885 0.13797 -0.48542 0.06158 -0.49922 0.11065 C -0.50104 0.11713 -0.50339 0.12315 -0.50521 0.12963 C -0.50664 0.13449 -0.50742 0.13959 -0.50885 0.14445 C -0.51029 0.14954 -0.51211 0.15417 -0.51354 0.15926 C -0.51602 0.1676 -0.5207 0.18473 -0.5207 0.18473 C -0.52149 0.19028 -0.52331 0.19584 -0.52305 0.20162 C -0.52266 0.21019 -0.52266 0.21852 -0.52188 0.22709 C -0.52135 0.23287 -0.52018 0.2382 -0.51953 0.24399 C -0.5151 0.2794 -0.51927 0.25162 -0.51471 0.27986 C -0.51354 0.29491 -0.51367 0.30139 -0.50885 0.31598 C -0.50755 0.31945 -0.50677 0.32338 -0.50521 0.32639 C -0.50352 0.32986 -0.50117 0.33195 -0.49922 0.33496 C -0.49805 0.33704 -0.49701 0.33936 -0.4957 0.34121 C -0.49414 0.34352 -0.49245 0.34537 -0.49089 0.34769 C -0.48763 0.35301 -0.48503 0.35973 -0.48138 0.36459 C -0.47747 0.36991 -0.47526 0.37315 -0.4707 0.37732 C -0.46875 0.37894 -0.4668 0.38033 -0.46471 0.38149 C -0.4582 0.38542 -0.4444 0.38704 -0.44089 0.38797 C -0.43711 0.39005 -0.42865 0.39468 -0.42422 0.39838 C -0.42344 0.39908 -0.40859 0.41436 -0.40169 0.4176 C -0.39466 0.42061 -0.39076 0.42037 -0.38255 0.42176 C -0.37227 0.42107 -0.36185 0.42153 -0.35169 0.41968 C -0.34141 0.4176 -0.33477 0.40949 -0.32539 0.40278 C -0.30547 0.38797 -0.31471 0.39769 -0.29688 0.3794 C -0.29362 0.37616 -0.29024 0.37315 -0.28737 0.36875 C -0.28451 0.36459 -0.28255 0.35903 -0.28021 0.35394 C -0.27734 0.34769 -0.27461 0.34144 -0.27188 0.33496 C -0.2707 0.33218 -0.2694 0.3294 -0.26836 0.32639 C -0.26745 0.32431 -0.2668 0.32199 -0.26589 0.32014 C -0.26445 0.31713 -0.26263 0.31459 -0.2612 0.31158 C -0.25521 0.3 -0.2487 0.28403 -0.24453 0.27153 C -0.24206 0.26436 -0.23932 0.25764 -0.23737 0.25024 C -0.23529 0.24283 -0.23412 0.23473 -0.23255 0.22709 C -0.23177 0.21922 -0.23151 0.21135 -0.23021 0.20371 C -0.2224 0.15949 -0.22734 0.21111 -0.22422 0.17199 C -0.22578 0.16274 -0.22669 0.15324 -0.22904 0.14445 C -0.23112 0.13635 -0.23789 0.12801 -0.24089 0.1213 C -0.24232 0.11806 -0.2431 0.11389 -0.24453 0.11065 C -0.24583 0.10741 -0.24779 0.1051 -0.24922 0.10209 C -0.2513 0.09815 -0.25313 0.09352 -0.25521 0.08936 C -0.26172 0.07662 -0.27096 0.06389 -0.27787 0.05348 C -0.28281 0.04584 -0.28867 0.03611 -0.29453 0.0301 C -0.29909 0.02547 -0.30404 0.02176 -0.30872 0.0176 C -0.3112 0.01528 -0.31328 0.01204 -0.31589 0.01111 C -0.32539 0.00787 -0.31992 0.00949 -0.33255 0.00695 C -0.33737 0.00764 -0.34219 0.00764 -0.34688 0.00903 C -0.34896 0.00973 -0.35091 0.01135 -0.35287 0.0132 C -0.35977 0.01991 -0.36081 0.02361 -0.36706 0.03241 C -0.36979 0.03611 -0.37266 0.03936 -0.37539 0.04283 C -0.38503 0.06736 -0.39128 0.07963 -0.3957 0.11065 C -0.39649 0.11621 -0.3974 0.12176 -0.39805 0.12755 C -0.39948 0.13912 -0.39935 0.14491 -0.40039 0.15718 C -0.4013 0.16736 -0.40234 0.17199 -0.40404 0.18264 C -0.40443 0.18889 -0.40456 0.19537 -0.40521 0.20162 C -0.40599 0.2088 -0.40885 0.22593 -0.41003 0.23334 C -0.40912 0.27871 -0.41107 0.27986 -0.40755 0.30741 C -0.40729 0.31019 -0.40716 0.3132 -0.40638 0.31598 C -0.40508 0.32037 -0.40287 0.32408 -0.40169 0.32871 C -0.40013 0.3338 -0.39896 0.33889 -0.39688 0.34352 C -0.39583 0.34584 -0.39453 0.34769 -0.39336 0.34977 C -0.39297 0.35255 -0.39297 0.35579 -0.39206 0.35834 C -0.39128 0.36088 -0.38958 0.36227 -0.38854 0.36459 C -0.38724 0.36736 -0.38633 0.37061 -0.38503 0.37315 C -0.38242 0.37755 -0.37917 0.38125 -0.37669 0.38565 C -0.37083 0.39607 -0.36745 0.40949 -0.36003 0.4176 C -0.35794 0.41968 -0.35599 0.42199 -0.35404 0.42385 C -0.34896 0.42871 -0.34531 0.43195 -0.33971 0.43449 C -0.33737 0.43542 -0.33503 0.43588 -0.33255 0.43658 C -0.32904 0.43866 -0.32552 0.44167 -0.32188 0.44283 C -0.31458 0.44537 -0.29935 0.44769 -0.29089 0.44931 C -0.28776 0.44977 -0.28451 0.45024 -0.28138 0.45139 C -0.27813 0.45255 -0.27513 0.4544 -0.27188 0.45556 C -0.26953 0.45649 -0.26706 0.45695 -0.26471 0.45764 C -0.2612 0.46042 -0.25755 0.46297 -0.25404 0.46621 C -0.25274 0.46736 -0.25117 0.46829 -0.25039 0.47037 C -0.24531 0.48658 -0.25078 0.48149 -0.2457 0.49167 C -0.2431 0.49676 -0.23737 0.50649 -0.23737 0.50649 C -0.23698 0.50857 -0.23685 0.51088 -0.2362 0.51274 C -0.23516 0.51528 -0.23307 0.51621 -0.23255 0.51899 C -0.23177 0.52385 -0.2349 0.53056 -0.2362 0.5338 C -0.23659 0.53681 -0.23698 0.53959 -0.23737 0.54236 C -0.23776 0.54584 -0.23789 0.54954 -0.23854 0.55301 C -0.23945 0.55811 -0.24115 0.56274 -0.24206 0.56783 C -0.24622 0.58866 -0.2457 0.59213 -0.24922 0.61436 C -0.25104 0.6257 -0.25339 0.63681 -0.25521 0.64815 C -0.25612 0.65371 -0.2569 0.65949 -0.25755 0.66505 C -0.25807 0.66852 -0.25755 0.67292 -0.25872 0.6757 C -0.27109 0.70371 -0.28659 0.72801 -0.30404 0.74561 C -0.30703 0.74861 -0.31029 0.75 -0.31354 0.75186 C -0.32982 0.76158 -0.32409 0.75718 -0.34453 0.7625 C -0.35274 0.76459 -0.36224 0.76713 -0.3707 0.76875 C -0.37461 0.76968 -0.37865 0.77014 -0.38255 0.77107 C -0.3957 0.77014 -0.40885 0.77084 -0.42188 0.76875 C -0.42682 0.76806 -0.43151 0.76551 -0.4362 0.7625 C -0.44596 0.75625 -0.45169 0.75255 -0.45885 0.74352 C -0.46042 0.74144 -0.46211 0.73959 -0.46354 0.73704 C -0.46667 0.73149 -0.46758 0.72686 -0.46953 0.72014 C -0.46914 0.69769 -0.47005 0.67477 -0.46836 0.65232 C -0.46771 0.64468 -0.46458 0.63797 -0.46237 0.63125 C -0.45274 0.60278 -0.44245 0.575 -0.43255 0.54653 C -0.43138 0.54306 -0.41823 0.50324 -0.41719 0.49792 C -0.41589 0.49236 -0.4151 0.48635 -0.41354 0.48102 C -0.41146 0.47385 -0.40586 0.46135 -0.40287 0.45556 C -0.40013 0.45047 -0.39779 0.44445 -0.39453 0.44074 C -0.38477 0.42963 -0.36393 0.41181 -0.35169 0.40486 C -0.34662 0.40186 -0.34128 0.40047 -0.3362 0.39838 C -0.32487 0.39422 -0.32591 0.39468 -0.31589 0.39213 C -0.30404 0.39283 -0.29206 0.39306 -0.28021 0.39422 C -0.27852 0.39445 -0.27708 0.39561 -0.27539 0.3963 C -0.27266 0.39769 -0.26992 0.39931 -0.26706 0.40047 C -0.26471 0.40162 -0.26237 0.40209 -0.26003 0.40278 C -0.25794 0.40417 -0.25612 0.40602 -0.25404 0.40695 C -0.25221 0.40787 -0.23984 0.41088 -0.23854 0.41111 C -0.2362 0.4125 -0.23372 0.41366 -0.23138 0.41528 C -0.22565 0.41945 -0.22669 0.42061 -0.2207 0.42593 C -0.21901 0.42755 -0.21393 0.42963 -0.21237 0.4301 C -0.21081 0.4294 -0.20899 0.42963 -0.20755 0.42801 C -0.19505 0.41551 -0.21159 0.42616 -0.20039 0.41968 C -0.19922 0.41829 -0.19818 0.41644 -0.19688 0.41528 C -0.1957 0.41436 -0.1944 0.41412 -0.19323 0.4132 C -0.19245 0.41274 -0.19167 0.41181 -0.19089 0.41111 " pathEditMode="relative" ptsTypes="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887E-7A42-49A8-9950-13A8B6818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else can help with my writing?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AFA3D-DF26-4544-914C-C86FA7EA3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 action="ppaction://hlinksldjump"/>
              </a:rPr>
              <a:t>Alan Peat sentences       -  The more the Shoe Maker tried, the more difficult it became to sell his shoes.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 action="ppaction://hlinksldjump"/>
              </a:rPr>
              <a:t>Year 5/6 word list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291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8A33B55-518C-49D3-B8E2-C84A24D57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Can I write the story of the Little Shoemaker?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DFA82345-0FE4-460C-9164-6D4D216582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291" y="971550"/>
            <a:ext cx="7523797" cy="49530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59CF181-273D-4E17-8A2F-2F0441C67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You can produce this on paper or on a word document. It’s completely up to you!</a:t>
            </a:r>
          </a:p>
          <a:p>
            <a:endParaRPr lang="en-GB" dirty="0"/>
          </a:p>
          <a:p>
            <a:r>
              <a:rPr lang="en-GB" dirty="0"/>
              <a:t>Use the year group expectations to check off what features you have included!</a:t>
            </a:r>
          </a:p>
        </p:txBody>
      </p:sp>
    </p:spTree>
    <p:extLst>
      <p:ext uri="{BB962C8B-B14F-4D97-AF65-F5344CB8AC3E}">
        <p14:creationId xmlns:p14="http://schemas.microsoft.com/office/powerpoint/2010/main" val="2941260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5F8BD8-D5F6-46D4-8B79-F53EAFE72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765" y="685417"/>
            <a:ext cx="4077269" cy="27435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F588D0-1C2F-405F-8DE7-B2FD71F4E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484" y="523470"/>
            <a:ext cx="4115374" cy="29055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5FAA6F-45C3-4098-8854-DE96AA9F9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43" y="3429000"/>
            <a:ext cx="4201111" cy="29912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73AC75-382B-4305-A4DA-3BE533F464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0484" y="3533789"/>
            <a:ext cx="4124901" cy="288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290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0ED6E-40E3-477A-A09E-E5FD96C0D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370" y="146668"/>
            <a:ext cx="10290629" cy="639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841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2291F8-BACC-4919-8234-18B4D87CF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-69892"/>
            <a:ext cx="10363200" cy="6822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23302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Monochrome</Template>
  <TotalTime>0</TotalTime>
  <Words>274</Words>
  <Application>Microsoft Office PowerPoint</Application>
  <PresentationFormat>Widescreen</PresentationFormat>
  <Paragraphs>33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Bookman Old Style</vt:lpstr>
      <vt:lpstr>Calibri</vt:lpstr>
      <vt:lpstr>Franklin Gothic Book</vt:lpstr>
      <vt:lpstr>Wingdings</vt:lpstr>
      <vt:lpstr>1_RetrospectVTI</vt:lpstr>
      <vt:lpstr>The Little Shoemaker</vt:lpstr>
      <vt:lpstr>Can I write a fairy tale?</vt:lpstr>
      <vt:lpstr>Character descriptions!</vt:lpstr>
      <vt:lpstr>Dialogue (speech)</vt:lpstr>
      <vt:lpstr>Remember this?</vt:lpstr>
      <vt:lpstr>PowerPoint Presentation</vt:lpstr>
      <vt:lpstr>Remember the fairy tale features!</vt:lpstr>
      <vt:lpstr>What else can help with my writing?</vt:lpstr>
      <vt:lpstr>Can I write the story of the Little Shoemaker?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2020-03-24T11:23:34Z</dcterms:created>
  <dcterms:modified xsi:type="dcterms:W3CDTF">2020-04-02T10:09:27Z</dcterms:modified>
</cp:coreProperties>
</file>