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4/23/2020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4/23/2020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4/23/2020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4/23/2020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4/23/2020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4/23/2020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02FC8-CE7D-4EE5-A941-5E81465300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Gilgamesh and </a:t>
            </a:r>
            <a:r>
              <a:rPr lang="en-GB" dirty="0" err="1"/>
              <a:t>enkidu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CEFFA6-E834-475F-86AE-397DCFEBCD9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Can I create a character description?</a:t>
            </a:r>
          </a:p>
        </p:txBody>
      </p:sp>
    </p:spTree>
    <p:extLst>
      <p:ext uri="{BB962C8B-B14F-4D97-AF65-F5344CB8AC3E}">
        <p14:creationId xmlns:p14="http://schemas.microsoft.com/office/powerpoint/2010/main" val="37052889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4" name="Rectangle 73">
            <a:extLst>
              <a:ext uri="{FF2B5EF4-FFF2-40B4-BE49-F238E27FC236}">
                <a16:creationId xmlns:a16="http://schemas.microsoft.com/office/drawing/2014/main" id="{E009DD9B-5EE2-4C0D-8B2B-351C8C1022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9" name="Picture 2" descr="CivilizationÂ® VI â The Official Site | News | Civilization VI ...">
            <a:extLst>
              <a:ext uri="{FF2B5EF4-FFF2-40B4-BE49-F238E27FC236}">
                <a16:creationId xmlns:a16="http://schemas.microsoft.com/office/drawing/2014/main" id="{C0A0CF60-82B9-40F7-826D-B0617E5DDD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10"/>
            <a:ext cx="12191999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" name="Rectangle 75">
            <a:extLst>
              <a:ext uri="{FF2B5EF4-FFF2-40B4-BE49-F238E27FC236}">
                <a16:creationId xmlns:a16="http://schemas.microsoft.com/office/drawing/2014/main" id="{E720DB99-7745-4E75-9D96-AAB6D55C5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4504" y="3837459"/>
            <a:ext cx="10222992" cy="80683"/>
          </a:xfrm>
          <a:prstGeom prst="rect">
            <a:avLst/>
          </a:prstGeom>
          <a:blipFill dpi="0" rotWithShape="1">
            <a:blip r:embed="rId3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D68803C4-E159-4360-B7BB-74205C8F78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4504" y="3981573"/>
            <a:ext cx="10222992" cy="2078335"/>
          </a:xfrm>
          <a:prstGeom prst="rect">
            <a:avLst/>
          </a:prstGeom>
          <a:blipFill dpi="0" rotWithShape="1">
            <a:blip r:embed="rId3">
              <a:alphaModFix amt="9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50A825B3-2A9E-4389-B153-DA5498272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456" y="4162031"/>
            <a:ext cx="4543683" cy="1767141"/>
          </a:xfrm>
        </p:spPr>
        <p:txBody>
          <a:bodyPr>
            <a:normAutofit/>
          </a:bodyPr>
          <a:lstStyle/>
          <a:p>
            <a:pPr algn="r"/>
            <a:r>
              <a:rPr lang="en-GB" dirty="0" err="1"/>
              <a:t>gilgamesh</a:t>
            </a:r>
            <a:endParaRPr lang="en-GB"/>
          </a:p>
        </p:txBody>
      </p:sp>
      <p:sp>
        <p:nvSpPr>
          <p:cNvPr id="1031" name="Content Placeholder 1030">
            <a:extLst>
              <a:ext uri="{FF2B5EF4-FFF2-40B4-BE49-F238E27FC236}">
                <a16:creationId xmlns:a16="http://schemas.microsoft.com/office/drawing/2014/main" id="{791CEE7C-2884-4B82-B370-1F0214D659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7920" y="4170410"/>
            <a:ext cx="4699221" cy="1767141"/>
          </a:xfrm>
        </p:spPr>
        <p:txBody>
          <a:bodyPr anchor="ctr">
            <a:normAutofit/>
          </a:bodyPr>
          <a:lstStyle/>
          <a:p>
            <a:r>
              <a:rPr lang="en-US" sz="1800" dirty="0"/>
              <a:t>2/3 God, 1/3 Human</a:t>
            </a:r>
          </a:p>
          <a:p>
            <a:r>
              <a:rPr lang="en-US" sz="1800" dirty="0"/>
              <a:t>His mother was a goddess, his father was mortal.</a:t>
            </a:r>
          </a:p>
          <a:p>
            <a:r>
              <a:rPr lang="en-US" sz="1800" dirty="0"/>
              <a:t>He was pretty horrible to everyone to start off with.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504B0465-3B07-49BF-BEA7-D814762462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4504" y="6128670"/>
            <a:ext cx="10222992" cy="80683"/>
          </a:xfrm>
          <a:prstGeom prst="rect">
            <a:avLst/>
          </a:prstGeom>
          <a:blipFill dpi="0" rotWithShape="1">
            <a:blip r:embed="rId3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49B7FFA5-14CB-4A4F-9BCC-CA3AA5D9D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1725" y="6229681"/>
            <a:ext cx="457200" cy="457200"/>
          </a:xfrm>
          <a:prstGeom prst="ellipse">
            <a:avLst/>
          </a:prstGeom>
          <a:blipFill dpi="0" rotWithShape="1">
            <a:blip r:embed="rId5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5080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04E48745-7512-4EC2-9E20-9092D1215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30918" y="6258874"/>
            <a:ext cx="398813" cy="398815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97051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3964958D-AF5D-4863-B5FB-83F6B8CB1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44" y="0"/>
            <a:ext cx="12188656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D8C150-7E20-45CA-B7A4-FFFA52A70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0109" y="484632"/>
            <a:ext cx="6730277" cy="1609344"/>
          </a:xfrm>
          <a:ln>
            <a:noFill/>
          </a:ln>
        </p:spPr>
        <p:txBody>
          <a:bodyPr>
            <a:normAutofit/>
          </a:bodyPr>
          <a:lstStyle/>
          <a:p>
            <a:r>
              <a:rPr lang="en-GB" sz="4800"/>
              <a:t>Enkidu</a:t>
            </a:r>
          </a:p>
        </p:txBody>
      </p:sp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A24F25E0-72E9-4C4F-B56A-E0DF8759435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35" r="1" b="7423"/>
          <a:stretch/>
        </p:blipFill>
        <p:spPr>
          <a:xfrm>
            <a:off x="3344" y="10"/>
            <a:ext cx="4646726" cy="6857990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66CFCE3-2610-41C6-9A62-A749DC27A1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0109" y="2121408"/>
            <a:ext cx="6730276" cy="4050792"/>
          </a:xfrm>
        </p:spPr>
        <p:txBody>
          <a:bodyPr>
            <a:normAutofit/>
          </a:bodyPr>
          <a:lstStyle/>
          <a:p>
            <a:r>
              <a:rPr lang="en-US" sz="1800" dirty="0"/>
              <a:t>Was made out of clay and water by </a:t>
            </a:r>
            <a:r>
              <a:rPr lang="en-US" sz="1800" dirty="0" err="1"/>
              <a:t>Aruru</a:t>
            </a:r>
            <a:r>
              <a:rPr lang="en-US" sz="1800" dirty="0"/>
              <a:t> (goddess of creation), to rid Gilgamesh of his arrogance.</a:t>
            </a:r>
          </a:p>
          <a:p>
            <a:r>
              <a:rPr lang="en-US" sz="1800" dirty="0"/>
              <a:t>Possibly half-man, half-bull.</a:t>
            </a:r>
          </a:p>
          <a:p>
            <a:r>
              <a:rPr lang="en-US" sz="1800" dirty="0"/>
              <a:t>Equal in strength to Gilgamesh.</a:t>
            </a:r>
          </a:p>
          <a:p>
            <a:r>
              <a:rPr lang="en-US" sz="1800" dirty="0"/>
              <a:t>He acts with more tolerance and kindness than Gilgamesh.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1002ACD-3B0C-4885-8754-8A00E926F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DF0313CD-4196-4456-A70D-5EE2B995BA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80DE0B32-9EE8-4975-AD48-3855B0A82A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418622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A3D0CE2-91FF-49B3-A5D8-181E900D75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8AEBD96-C315-4F53-9D9E-0E20E993E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8916AAA-66F6-4DFA-88ED-7E27CF6B8D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137D43F-BAD6-47F1-AA65-AEEA38A2F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D512C9B2-6B22-4211-A940-FCD7C2CD0B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85F7DB84-CDE7-46F8-90DD-9D048A7D5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E8035907-EB9C-4E11-8A9B-D25B0AD8D7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3048" y="0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A3AA5E-DBFB-4376-BDE6-043C3C91AB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7524" y="2064730"/>
            <a:ext cx="2942706" cy="27285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600" dirty="0">
                <a:solidFill>
                  <a:schemeClr val="tx2"/>
                </a:solidFill>
              </a:rPr>
              <a:t>Can you create a character description and your own picture of either Gilgamesh or Enkidu?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4CFDD4A-4FA1-4CD9-90D5-E253C2040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14818" y="720071"/>
            <a:ext cx="5417868" cy="5417858"/>
            <a:chOff x="1311770" y="720071"/>
            <a:chExt cx="5417868" cy="5417858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4AB5B6FA-7B4F-437A-9C78-144C7DCD1E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1770" y="720071"/>
              <a:ext cx="5417868" cy="5417858"/>
            </a:xfrm>
            <a:prstGeom prst="ellipse">
              <a:avLst/>
            </a:prstGeom>
            <a:blipFill dpi="0" rotWithShape="1">
              <a:blip r:embed="rId6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saturation sat="400000"/>
                        </a14:imgEffect>
                        <a14:imgEffect>
                          <a14:brightnessContrast bright="-40000" contrast="40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A4199C21-6AE0-4F6F-AA96-6FFF97BB95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8390" y="1006688"/>
              <a:ext cx="4844628" cy="4844620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7261306-6285-470B-80E5-AA56420826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7507" y="1316890"/>
            <a:ext cx="4606394" cy="422421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0000"/>
              </a:lnSpc>
            </a:pPr>
            <a:r>
              <a:rPr lang="en-US" sz="6000">
                <a:solidFill>
                  <a:srgbClr val="FFFFFF"/>
                </a:solidFill>
              </a:rPr>
              <a:t>Your task……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9C69FA7-0958-4ED9-A0DF-E87A0C137B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545208" y="3388657"/>
            <a:ext cx="3657600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682166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E2E45FD3-0E36-4042-8B25-108DEFB09F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3524" y="0"/>
            <a:ext cx="2728052" cy="601277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67191F9-4B91-4D9A-9F1E-9A45458B2C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7868" y="0"/>
            <a:ext cx="3222050" cy="601277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FB38270-3042-4BD3-9134-4C820BC2605A}"/>
              </a:ext>
            </a:extLst>
          </p:cNvPr>
          <p:cNvSpPr txBox="1"/>
          <p:nvPr/>
        </p:nvSpPr>
        <p:spPr>
          <a:xfrm>
            <a:off x="5155817" y="585257"/>
            <a:ext cx="3737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Enkidu or Gilgamesh?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A92588-DDFC-4E5A-A1AD-9F34A3876457}"/>
              </a:ext>
            </a:extLst>
          </p:cNvPr>
          <p:cNvSpPr txBox="1"/>
          <p:nvPr/>
        </p:nvSpPr>
        <p:spPr>
          <a:xfrm>
            <a:off x="4002877" y="1364974"/>
            <a:ext cx="48900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When you are writing your character description consider how they are described in the story to help write about their personalities!</a:t>
            </a:r>
          </a:p>
        </p:txBody>
      </p:sp>
    </p:spTree>
    <p:extLst>
      <p:ext uri="{BB962C8B-B14F-4D97-AF65-F5344CB8AC3E}">
        <p14:creationId xmlns:p14="http://schemas.microsoft.com/office/powerpoint/2010/main" val="4077610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-0.23528 0.002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71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4.07407E-6 L 0.28685 0.0002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3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77</TotalTime>
  <Words>126</Words>
  <Application>Microsoft Office PowerPoint</Application>
  <PresentationFormat>Widescreen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Calibri</vt:lpstr>
      <vt:lpstr>Rockwell</vt:lpstr>
      <vt:lpstr>Rockwell Condensed</vt:lpstr>
      <vt:lpstr>Rockwell Extra Bold</vt:lpstr>
      <vt:lpstr>Wingdings</vt:lpstr>
      <vt:lpstr>Wood Type</vt:lpstr>
      <vt:lpstr>Gilgamesh and enkidu</vt:lpstr>
      <vt:lpstr>gilgamesh</vt:lpstr>
      <vt:lpstr>Enkidu</vt:lpstr>
      <vt:lpstr>Your task……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Gilgamesh and enkidu</dc:title>
  <dc:creator>Richard Alsop</dc:creator>
  <cp:lastModifiedBy>Richard Alsop</cp:lastModifiedBy>
  <cp:revision>5</cp:revision>
  <dcterms:created xsi:type="dcterms:W3CDTF">2020-04-22T11:02:44Z</dcterms:created>
  <dcterms:modified xsi:type="dcterms:W3CDTF">2020-04-23T08:07:53Z</dcterms:modified>
</cp:coreProperties>
</file>