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58" r:id="rId3"/>
    <p:sldId id="263" r:id="rId4"/>
    <p:sldId id="264" r:id="rId5"/>
    <p:sldId id="267" r:id="rId6"/>
    <p:sldId id="288" r:id="rId7"/>
    <p:sldId id="286" r:id="rId8"/>
    <p:sldId id="291" r:id="rId9"/>
    <p:sldId id="293" r:id="rId10"/>
    <p:sldId id="295" r:id="rId11"/>
    <p:sldId id="297" r:id="rId12"/>
    <p:sldId id="281" r:id="rId13"/>
    <p:sldId id="298" r:id="rId14"/>
    <p:sldId id="270" r:id="rId15"/>
  </p:sldIdLst>
  <p:sldSz cx="9144000" cy="6858000" type="screen4x3"/>
  <p:notesSz cx="6858000" cy="9144000"/>
  <p:embeddedFontLst>
    <p:embeddedFont>
      <p:font typeface="Londrina Solid" panose="02000506000000020003" charset="0"/>
      <p:regular r:id="rId17"/>
    </p:embeddedFont>
    <p:embeddedFont>
      <p:font typeface="BPreplay" panose="0200050300000002000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Sassoon Infant Md" panose="02000603050000020003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8CDB"/>
    <a:srgbClr val="B8E1FF"/>
    <a:srgbClr val="C19AB7"/>
    <a:srgbClr val="9C95DC"/>
    <a:srgbClr val="4267AC"/>
    <a:srgbClr val="FA7921"/>
    <a:srgbClr val="9BC53D"/>
    <a:srgbClr val="5BC0EB"/>
    <a:srgbClr val="E55934"/>
    <a:srgbClr val="83BF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9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y2qxnb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2882hv/articles/zxv482p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15260" y="6462558"/>
            <a:ext cx="3905661" cy="212228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5 | Properties and Changes of Materials | Brighter Bulbs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Properties and Changes of Materials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9F5F282-858C-4C5B-865D-3FF0991771D4}"/>
              </a:ext>
            </a:extLst>
          </p:cNvPr>
          <p:cNvSpPr/>
          <p:nvPr/>
        </p:nvSpPr>
        <p:spPr>
          <a:xfrm>
            <a:off x="755653" y="1899110"/>
            <a:ext cx="76327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Brighter Bulbs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+mn-lt"/>
              </a:rPr>
              <a:t>I can investigate which electrical conductors make a bulb shine brightest.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identify electrical conductors and insulators.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that some materials are better conductors than others.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1" y="736478"/>
            <a:ext cx="8220075" cy="990227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777051"/>
            <a:ext cx="7632700" cy="1628260"/>
          </a:xfrm>
          <a:prstGeom prst="roundRect">
            <a:avLst>
              <a:gd name="adj" fmla="val 9062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Electricity can travel easily through </a:t>
            </a:r>
            <a:r>
              <a:rPr lang="en-GB" sz="2000" dirty="0">
                <a:solidFill>
                  <a:schemeClr val="tx1"/>
                </a:solidFill>
                <a:latin typeface="Londrina Solid" panose="02000506000000020003" pitchFamily="50" charset="0"/>
              </a:rPr>
              <a:t>electrical conductors</a:t>
            </a:r>
            <a:r>
              <a:rPr lang="en-GB" sz="2000" dirty="0">
                <a:solidFill>
                  <a:schemeClr val="bg1"/>
                </a:solidFill>
              </a:rPr>
              <a:t>,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but some materials do not let electricity pass through them.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These are known as </a:t>
            </a:r>
            <a:r>
              <a:rPr lang="en-GB" sz="2000" dirty="0">
                <a:solidFill>
                  <a:schemeClr val="tx1"/>
                </a:solidFill>
                <a:latin typeface="Londrina Solid" panose="02000506000000020003" pitchFamily="50" charset="0"/>
              </a:rPr>
              <a:t>electrical insulators</a:t>
            </a:r>
            <a:r>
              <a:rPr lang="en-GB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800474" y="3516923"/>
            <a:ext cx="4587875" cy="2575902"/>
          </a:xfrm>
          <a:prstGeom prst="roundRect">
            <a:avLst>
              <a:gd name="adj" fmla="val 6208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5650" y="3516923"/>
            <a:ext cx="2940050" cy="2575902"/>
          </a:xfrm>
          <a:prstGeom prst="roundRect">
            <a:avLst>
              <a:gd name="adj" fmla="val 5574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Watch this clip to see some materials that are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electrical conductors or insulators.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E0889D-A500-44F5-AED8-BC37D8DEC2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884" y="3625196"/>
            <a:ext cx="4249280" cy="2359356"/>
          </a:xfrm>
          <a:prstGeom prst="rect">
            <a:avLst/>
          </a:prstGeom>
        </p:spPr>
      </p:pic>
      <p:pic>
        <p:nvPicPr>
          <p:cNvPr id="8" name="Picture 7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092" y="4269236"/>
            <a:ext cx="1074865" cy="10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49" y="1949450"/>
            <a:ext cx="4016375" cy="1374775"/>
          </a:xfrm>
          <a:prstGeom prst="roundRect">
            <a:avLst>
              <a:gd name="adj" fmla="val 4050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know that metals are electrical conductors, but which other materials conduct electricity?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49" y="3429000"/>
            <a:ext cx="4016374" cy="2663825"/>
          </a:xfrm>
          <a:prstGeom prst="roundRect">
            <a:avLst>
              <a:gd name="adj" fmla="val 2654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Your task - Can you guess if the following materials are conductors or insulators?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895850" y="1949450"/>
            <a:ext cx="3473450" cy="4143375"/>
          </a:xfrm>
          <a:prstGeom prst="roundRect">
            <a:avLst>
              <a:gd name="adj" fmla="val 1980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593E15-52FF-4F4F-AEB0-E2B147A1C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0475" y="2207581"/>
            <a:ext cx="3084843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060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Tap water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D5E1C3-32E8-47FE-843C-713C65829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3397" y="2785169"/>
            <a:ext cx="2097206" cy="30116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3450" y="3567914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217807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Drinks Can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33683B-EC3F-48FA-B173-81345C832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2762" y="2784077"/>
            <a:ext cx="1798476" cy="31214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116444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Paper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05CD36-663C-4800-B12F-69B5B4955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834" y="2498696"/>
            <a:ext cx="3334801" cy="36944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286477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2p Coin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874398-E74F-46FB-8AE5-2F52CD6DF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3222" y="2785169"/>
            <a:ext cx="5712447" cy="30116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16582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Rubber Gloves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CA112D-9537-4A7D-90CD-59008B78B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196" y="2668243"/>
            <a:ext cx="6224555" cy="32372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113507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Glass Window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EBB28E-A178-4ACE-913B-29A50C604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6115" y="2800411"/>
            <a:ext cx="2511770" cy="29812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103992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266698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Conductors and Resistance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38275"/>
            <a:ext cx="3502024" cy="371475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These items are all electrical conductors.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09750"/>
            <a:ext cx="3502025" cy="418147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14685" y="1438275"/>
            <a:ext cx="3973666" cy="4552950"/>
          </a:xfrm>
          <a:prstGeom prst="rect">
            <a:avLst/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Some conductors make it easier for electricity to pass through them than others.</a:t>
            </a:r>
          </a:p>
          <a:p>
            <a:r>
              <a:rPr lang="en-GB" sz="1600" dirty="0"/>
              <a:t>All materials have some electrical resistance. </a:t>
            </a:r>
          </a:p>
          <a:p>
            <a:endParaRPr lang="en-GB" sz="1600" dirty="0"/>
          </a:p>
          <a:p>
            <a:r>
              <a:rPr lang="en-GB" sz="1600" dirty="0"/>
              <a:t>Resistance is the opposition to the flow of electricity through a material.</a:t>
            </a:r>
          </a:p>
          <a:p>
            <a:r>
              <a:rPr lang="en-GB" sz="1600" dirty="0"/>
              <a:t>Electrical insulators have a very high resistance and it is very hard for electricity to travel through these objects.</a:t>
            </a:r>
          </a:p>
          <a:p>
            <a:endParaRPr lang="en-GB" sz="1600" dirty="0"/>
          </a:p>
          <a:p>
            <a:r>
              <a:rPr lang="en-GB" sz="1600" dirty="0"/>
              <a:t>Electrical conductors have very low resistance and it is very easy for electricity to pass through them.</a:t>
            </a:r>
          </a:p>
          <a:p>
            <a:endParaRPr lang="en-GB" sz="1600" dirty="0"/>
          </a:p>
          <a:p>
            <a:r>
              <a:rPr lang="en-GB" sz="1600" dirty="0"/>
              <a:t>Different conductors have different levels of resistance, so even through they can all conduct electricity, some allow electricity to flow through easier than others.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754AF3-362C-47F9-9CA9-3A8F1BFA2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49" y="2052868"/>
            <a:ext cx="3328704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31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610B5-CE10-443B-A52B-3A108CF8F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u="sng" dirty="0"/>
              <a:t>Conductors and insulators video and game…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E2ECC-0AF1-42EC-B006-0E11E9C4B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2800" dirty="0"/>
          </a:p>
          <a:p>
            <a:pPr algn="ctr"/>
            <a:r>
              <a:rPr lang="en-GB" sz="2800" dirty="0"/>
              <a:t>Using the link below, watch the video, read the information, then have a go at the game!</a:t>
            </a:r>
          </a:p>
          <a:p>
            <a:pPr marL="0" indent="0" algn="ctr">
              <a:buNone/>
            </a:pPr>
            <a:r>
              <a:rPr lang="en-GB" sz="2800" dirty="0">
                <a:hlinkClick r:id="rId2"/>
              </a:rPr>
              <a:t> https://www.bbc.co.uk/bitesize/topics/z2882hv/articles/zxv482p</a:t>
            </a:r>
            <a:endParaRPr lang="en-GB" sz="2800" dirty="0"/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7672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+mn-lt"/>
              </a:rPr>
              <a:t>I can investigate which electrical conductors make a bulb shine brightest.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identify electrical conductors and insulators.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that some materials are better conductors than others.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87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1284</TotalTime>
  <Words>366</Words>
  <Application>Microsoft Office PowerPoint</Application>
  <PresentationFormat>On-screen Show (4:3)</PresentationFormat>
  <Paragraphs>61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Londrina Solid</vt:lpstr>
      <vt:lpstr>BPreplay</vt:lpstr>
      <vt:lpstr>Arial</vt:lpstr>
      <vt:lpstr>Sassoon Infant Rg</vt:lpstr>
      <vt:lpstr>Sassoon Infant Md</vt:lpstr>
      <vt:lpstr>Calibri</vt:lpstr>
      <vt:lpstr>Office Theme</vt:lpstr>
      <vt:lpstr>Science</vt:lpstr>
      <vt:lpstr>PowerPoint Presentation</vt:lpstr>
      <vt:lpstr>PowerPoint Presentation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Conductors and Resistance</vt:lpstr>
      <vt:lpstr>Conductors and insulators video and game…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Cassie Walker</cp:lastModifiedBy>
  <cp:revision>100</cp:revision>
  <dcterms:created xsi:type="dcterms:W3CDTF">2014-10-01T16:09:27Z</dcterms:created>
  <dcterms:modified xsi:type="dcterms:W3CDTF">2020-04-28T10:09:33Z</dcterms:modified>
</cp:coreProperties>
</file>