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8"/>
  </p:handoutMasterIdLst>
  <p:sldIdLst>
    <p:sldId id="258" r:id="rId2"/>
    <p:sldId id="263" r:id="rId3"/>
    <p:sldId id="264" r:id="rId4"/>
    <p:sldId id="271" r:id="rId5"/>
    <p:sldId id="270" r:id="rId6"/>
    <p:sldId id="267" r:id="rId7"/>
  </p:sldIdLst>
  <p:sldSz cx="9144000" cy="6858000" type="screen4x3"/>
  <p:notesSz cx="6858000" cy="9144000"/>
  <p:embeddedFontLst>
    <p:embeddedFont>
      <p:font typeface="BPreplay" panose="0200050300000002000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Londrina Solid" panose="02000506000000020003" charset="0"/>
      <p:regular r:id="rId17"/>
    </p:embeddedFont>
    <p:embeddedFont>
      <p:font typeface="Sassoon Infant Md" panose="02000603050000020003" charset="0"/>
      <p:regular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407A"/>
    <a:srgbClr val="6283C6"/>
    <a:srgbClr val="A1C0DD"/>
    <a:srgbClr val="228CDB"/>
    <a:srgbClr val="9C95DC"/>
    <a:srgbClr val="4267AC"/>
    <a:srgbClr val="C19AB7"/>
    <a:srgbClr val="759ED2"/>
    <a:srgbClr val="B8E1FF"/>
    <a:srgbClr val="FFD1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426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5"/>
            <a:ext cx="8137524" cy="22246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+mn-lt"/>
              </a:rPr>
              <a:t>I can investigate thermal conductors</a:t>
            </a:r>
            <a:r>
              <a:rPr lang="en-GB" altLang="en-US" dirty="0">
                <a:latin typeface="+mn-lt"/>
              </a:rPr>
              <a:t> and insulators</a:t>
            </a:r>
            <a:r>
              <a:rPr lang="en-US" altLang="en-US" dirty="0">
                <a:latin typeface="+mn-lt"/>
              </a:rPr>
              <a:t>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identify materials that are thermal conductors and insulators.</a:t>
            </a:r>
          </a:p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explain what thermal conductors and insulators are.</a:t>
            </a:r>
          </a:p>
          <a:p>
            <a:r>
              <a:rPr lang="en-US" altLang="zh-CN" dirty="0">
                <a:latin typeface="+mn-lt"/>
                <a:ea typeface="SimSun" panose="02010600030101010101" pitchFamily="2" charset="-122"/>
              </a:rPr>
              <a:t>I can give reasons for the uses of thermal conductors and insulators.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+mn-lt"/>
              </a:rPr>
              <a:t>Sorting Materials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781175"/>
            <a:ext cx="2720975" cy="4311650"/>
          </a:xfrm>
          <a:prstGeom prst="roundRect">
            <a:avLst>
              <a:gd name="adj" fmla="val 5105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Mason has sorted these materials into two groups.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590926" y="1781175"/>
            <a:ext cx="4797424" cy="2105025"/>
          </a:xfrm>
          <a:prstGeom prst="roundRect">
            <a:avLst>
              <a:gd name="adj" fmla="val 5105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590927" y="3987800"/>
            <a:ext cx="4797424" cy="2105025"/>
          </a:xfrm>
          <a:prstGeom prst="roundRect">
            <a:avLst>
              <a:gd name="adj" fmla="val 5105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00" y="2990697"/>
            <a:ext cx="1125761" cy="7721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424" y="2005355"/>
            <a:ext cx="1902389" cy="10613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72" y="2688038"/>
            <a:ext cx="1455991" cy="9605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711" y="2086416"/>
            <a:ext cx="1640391" cy="1676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816" y="4259444"/>
            <a:ext cx="1219831" cy="16950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424" y="4793603"/>
            <a:ext cx="527039" cy="11418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549" y="4793604"/>
            <a:ext cx="2046743" cy="11418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172" y="4172680"/>
            <a:ext cx="743305" cy="1018447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>
            <a:off x="7248525" y="4572000"/>
            <a:ext cx="466725" cy="3333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696130" y="4259444"/>
            <a:ext cx="1104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pan handle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16417" y="2196566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pan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5351943" y="2400261"/>
            <a:ext cx="511171" cy="1861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739" y="2596269"/>
            <a:ext cx="2300961" cy="332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+mn-lt"/>
              </a:rPr>
              <a:t>Sorting Materials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781175"/>
            <a:ext cx="2720975" cy="4311650"/>
          </a:xfrm>
          <a:prstGeom prst="roundRect">
            <a:avLst>
              <a:gd name="adj" fmla="val 5105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Can you identify the two groups that he has sorted them into?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590926" y="1781175"/>
            <a:ext cx="4797424" cy="2105025"/>
          </a:xfrm>
          <a:prstGeom prst="roundRect">
            <a:avLst>
              <a:gd name="adj" fmla="val 5105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590927" y="3987800"/>
            <a:ext cx="4797424" cy="2105025"/>
          </a:xfrm>
          <a:prstGeom prst="roundRect">
            <a:avLst>
              <a:gd name="adj" fmla="val 5105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600" y="2990697"/>
            <a:ext cx="1125761" cy="7721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424" y="2005355"/>
            <a:ext cx="1902389" cy="10613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472" y="2688038"/>
            <a:ext cx="1455991" cy="9605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711" y="2086416"/>
            <a:ext cx="1640391" cy="1676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816" y="4259444"/>
            <a:ext cx="1219831" cy="16950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424" y="4793603"/>
            <a:ext cx="527039" cy="11418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549" y="4793604"/>
            <a:ext cx="2046743" cy="11418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172" y="4172680"/>
            <a:ext cx="743305" cy="1018447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>
            <a:off x="7248525" y="4572000"/>
            <a:ext cx="466725" cy="3333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696130" y="4259444"/>
            <a:ext cx="1104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pan handle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16417" y="2196566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pan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5351943" y="2400261"/>
            <a:ext cx="511171" cy="1861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639" y="2720094"/>
            <a:ext cx="2300961" cy="332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979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14600" y="1781175"/>
            <a:ext cx="5873751" cy="619086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solidFill>
                  <a:sysClr val="windowText" lastClr="000000"/>
                </a:solidFill>
              </a:rPr>
              <a:t>Mason has sorted the materials into thermal conductors and insulators.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>
                <a:latin typeface="+mn-lt"/>
              </a:rPr>
              <a:t>Sorting Materials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1" y="1781175"/>
            <a:ext cx="2216150" cy="619086"/>
          </a:xfrm>
          <a:prstGeom prst="roundRect">
            <a:avLst>
              <a:gd name="adj" fmla="val 5105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Did you figure it out?  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2524126"/>
            <a:ext cx="3759864" cy="3568699"/>
          </a:xfrm>
          <a:prstGeom prst="roundRect">
            <a:avLst>
              <a:gd name="adj" fmla="val 5105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Thermal Conductors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648199" y="2524126"/>
            <a:ext cx="3740151" cy="3568700"/>
          </a:xfrm>
          <a:prstGeom prst="roundRect">
            <a:avLst>
              <a:gd name="adj" fmla="val 5105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Thermal Insulators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733" y="3376756"/>
            <a:ext cx="1125761" cy="7721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85" y="3349743"/>
            <a:ext cx="1902389" cy="10613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612" y="4983137"/>
            <a:ext cx="1455991" cy="9605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74" y="4308475"/>
            <a:ext cx="1640391" cy="1676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309" y="2996192"/>
            <a:ext cx="1219831" cy="16950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935" y="3047534"/>
            <a:ext cx="744315" cy="16126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549" y="4793604"/>
            <a:ext cx="2046743" cy="11418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046" y="4894663"/>
            <a:ext cx="743305" cy="1018447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>
            <a:off x="7156919" y="4894663"/>
            <a:ext cx="558331" cy="107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111558" y="4725386"/>
            <a:ext cx="1104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pan handle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42727" y="4679974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pan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1381594" y="4476565"/>
            <a:ext cx="14710" cy="2488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069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628628"/>
            <a:ext cx="8220075" cy="704852"/>
          </a:xfrm>
        </p:spPr>
        <p:txBody>
          <a:bodyPr>
            <a:noAutofit/>
          </a:bodyPr>
          <a:lstStyle/>
          <a:p>
            <a:r>
              <a:rPr lang="en-GB" b="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Thermal Conductors and Insulators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0" y="1682751"/>
            <a:ext cx="3759864" cy="3568699"/>
          </a:xfrm>
          <a:prstGeom prst="roundRect">
            <a:avLst>
              <a:gd name="adj" fmla="val 0"/>
            </a:avLst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/>
              <a:t>Heat can travel easily through thermal conductors.</a:t>
            </a:r>
          </a:p>
          <a:p>
            <a:endParaRPr lang="en-GB" sz="1600" dirty="0"/>
          </a:p>
          <a:p>
            <a:r>
              <a:rPr lang="en-GB" sz="1600" dirty="0"/>
              <a:t>Metals are good thermal conductors, as they allow heat to move through them.</a:t>
            </a:r>
          </a:p>
          <a:p>
            <a:endParaRPr lang="en-GB" sz="1600" dirty="0"/>
          </a:p>
          <a:p>
            <a:r>
              <a:rPr lang="en-GB" sz="1600" dirty="0"/>
              <a:t>Thermal conductors are used to make items that need heat to travel through them, like a pan or a radiator.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648199" y="1682750"/>
            <a:ext cx="3740151" cy="3568700"/>
          </a:xfrm>
          <a:prstGeom prst="roundRect">
            <a:avLst>
              <a:gd name="adj" fmla="val 0"/>
            </a:avLst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/>
              <a:t>Thermal insulators do not let heat travel through them easily. </a:t>
            </a:r>
          </a:p>
          <a:p>
            <a:endParaRPr lang="en-GB" sz="1600" dirty="0"/>
          </a:p>
          <a:p>
            <a:r>
              <a:rPr lang="en-GB" sz="1600" dirty="0"/>
              <a:t>Some fabrics, wood and plastics are good thermal insulators.</a:t>
            </a:r>
          </a:p>
          <a:p>
            <a:endParaRPr lang="en-GB" sz="1600" dirty="0"/>
          </a:p>
          <a:p>
            <a:r>
              <a:rPr lang="en-GB" sz="1600" dirty="0"/>
              <a:t>Thermal insulators can keep heat out or in. For example, a vacuum flask stops heat from the air travelling through to the food or drink inside, keeping it cool. A coat stops the heat from your body travelling through to the air outside, keeping you warm.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1352549"/>
            <a:ext cx="2216150" cy="320675"/>
          </a:xfrm>
          <a:prstGeom prst="roundRect">
            <a:avLst>
              <a:gd name="adj" fmla="val 0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Thermal Conductors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48199" y="1352549"/>
            <a:ext cx="2216150" cy="320676"/>
          </a:xfrm>
          <a:prstGeom prst="roundRect">
            <a:avLst>
              <a:gd name="adj" fmla="val 0"/>
            </a:avLst>
          </a:prstGeom>
          <a:solidFill>
            <a:srgbClr val="C19AB7"/>
          </a:solidFill>
          <a:ln>
            <a:solidFill>
              <a:srgbClr val="C19A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Thermal Insulators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707" y="4040181"/>
            <a:ext cx="1812593" cy="101124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905125" y="5340389"/>
            <a:ext cx="5483225" cy="619086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Heat always travels from a warmer area to a cooler one.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5340389"/>
            <a:ext cx="2216150" cy="619086"/>
          </a:xfrm>
          <a:prstGeom prst="rect">
            <a:avLst/>
          </a:prstGeom>
          <a:solidFill>
            <a:srgbClr val="4267AC"/>
          </a:solidFill>
          <a:ln>
            <a:solidFill>
              <a:srgbClr val="4267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Londrina Solid" panose="02000506000000020003" pitchFamily="50" charset="0"/>
              </a:rPr>
              <a:t>Did you know?</a:t>
            </a:r>
          </a:p>
        </p:txBody>
      </p:sp>
    </p:spTree>
    <p:extLst>
      <p:ext uri="{BB962C8B-B14F-4D97-AF65-F5344CB8AC3E}">
        <p14:creationId xmlns:p14="http://schemas.microsoft.com/office/powerpoint/2010/main" val="360161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1371</TotalTime>
  <Words>248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Sassoon Infant Rg</vt:lpstr>
      <vt:lpstr>BPreplay</vt:lpstr>
      <vt:lpstr>Arial</vt:lpstr>
      <vt:lpstr>Sassoon Infant Md</vt:lpstr>
      <vt:lpstr>Londrina Solid</vt:lpstr>
      <vt:lpstr>Office Theme</vt:lpstr>
      <vt:lpstr>PowerPoint Presentation</vt:lpstr>
      <vt:lpstr>PowerPoint Presentation</vt:lpstr>
      <vt:lpstr>Sorting Materials</vt:lpstr>
      <vt:lpstr>Sorting Materials</vt:lpstr>
      <vt:lpstr>Sorting Materials</vt:lpstr>
      <vt:lpstr>Thermal Conductors and Insulators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Danielle Augustine</cp:lastModifiedBy>
  <cp:revision>104</cp:revision>
  <dcterms:created xsi:type="dcterms:W3CDTF">2014-10-01T16:09:27Z</dcterms:created>
  <dcterms:modified xsi:type="dcterms:W3CDTF">2020-04-17T12:47:39Z</dcterms:modified>
</cp:coreProperties>
</file>