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3" r:id="rId3"/>
    <p:sldId id="264" r:id="rId4"/>
    <p:sldId id="267" r:id="rId5"/>
    <p:sldId id="269" r:id="rId6"/>
    <p:sldId id="270" r:id="rId7"/>
    <p:sldId id="271" r:id="rId8"/>
    <p:sldId id="272" r:id="rId9"/>
    <p:sldId id="274" r:id="rId10"/>
  </p:sldIdLst>
  <p:sldSz cx="9144000" cy="6858000" type="screen4x3"/>
  <p:notesSz cx="6858000" cy="9144000"/>
  <p:embeddedFontLst>
    <p:embeddedFont>
      <p:font typeface="Sassoon Infant Rg" panose="02000503030000020003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  <p:embeddedFont>
      <p:font typeface="Sassoon Infant Md" panose="02000603050000020003" charset="0"/>
      <p:regular r:id="rId21"/>
    </p:embeddedFont>
    <p:embeddedFont>
      <p:font typeface="BPreplay" panose="0200050300000002000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95DC"/>
    <a:srgbClr val="B8E1FF"/>
    <a:srgbClr val="228CDB"/>
    <a:srgbClr val="C19AB7"/>
    <a:srgbClr val="F78154"/>
    <a:srgbClr val="5FAD56"/>
    <a:srgbClr val="F5ECF6"/>
    <a:srgbClr val="F2C14E"/>
    <a:srgbClr val="3D7137"/>
    <a:srgbClr val="6B38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0" autoAdjust="0"/>
    <p:restoredTop sz="95839" autoAdjust="0"/>
  </p:normalViewPr>
  <p:slideViewPr>
    <p:cSldViewPr snapToGrid="0" showGuides="1">
      <p:cViewPr varScale="1">
        <p:scale>
          <a:sx n="68" d="100"/>
          <a:sy n="68" d="100"/>
        </p:scale>
        <p:origin x="1428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6" d="100"/>
          <a:sy n="76" d="100"/>
        </p:scale>
        <p:origin x="345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CADC72-8EA1-43B8-87F5-3AB30F3D10A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60E056-97E1-48C6-BB8D-815185C7D40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1533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60E056-97E1-48C6-BB8D-815185C7D40D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9159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bitesize/topics/z4339j6/articles/zx8hhv4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US" altLang="en-US" dirty="0">
                <a:latin typeface="Twinkl" pitchFamily="2" charset="0"/>
              </a:rPr>
              <a:t>I can </a:t>
            </a:r>
            <a:r>
              <a:rPr lang="en-GB" altLang="en-US" dirty="0">
                <a:latin typeface="Twinkl" pitchFamily="2" charset="0"/>
              </a:rPr>
              <a:t>compare </a:t>
            </a:r>
            <a:r>
              <a:rPr lang="en-US" altLang="en-US" dirty="0">
                <a:latin typeface="Twinkl" pitchFamily="2" charset="0"/>
              </a:rPr>
              <a:t>materials according to their properties.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I can describe a material’s properties.</a:t>
            </a:r>
          </a:p>
          <a:p>
            <a:r>
              <a:rPr lang="en-US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I can explain the uses of different materials based on their properties.</a:t>
            </a:r>
          </a:p>
          <a:p>
            <a:r>
              <a:rPr lang="en-US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I can sort and </a:t>
            </a:r>
            <a:r>
              <a:rPr lang="en-GB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compare </a:t>
            </a:r>
            <a:r>
              <a:rPr lang="en-US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materials according to their properties.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781175"/>
            <a:ext cx="3816350" cy="4003667"/>
          </a:xfrm>
          <a:prstGeom prst="rect">
            <a:avLst/>
          </a:prstGeom>
          <a:solidFill>
            <a:schemeClr val="bg1"/>
          </a:solidFill>
          <a:ln w="28575"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Any substance that is used to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make something is a material. </a:t>
            </a:r>
          </a:p>
          <a:p>
            <a:pPr algn="ctr"/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Natural materials such as stone, wood and cotton are used or worked with in the way they are found in nature.</a:t>
            </a: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</a:t>
            </a: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Synthetic or human-made materials are made from natural materials, but are altered with the help of heat or chemicals. Some examples include plastics,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polyester and Kevlar.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55650" y="841453"/>
            <a:ext cx="7632700" cy="619126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chemeClr val="tx1"/>
                </a:solidFill>
                <a:latin typeface="Twinkl" pitchFamily="2" charset="0"/>
              </a:rPr>
              <a:t>Describing Materials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86300" y="1781176"/>
            <a:ext cx="3702050" cy="1952625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latin typeface="Twinkl" pitchFamily="2" charset="0"/>
              </a:rPr>
              <a:t>Natural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86300" y="3832218"/>
            <a:ext cx="3702050" cy="1952625"/>
          </a:xfrm>
          <a:prstGeom prst="rec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latin typeface="Twinkl" pitchFamily="2" charset="0"/>
              </a:rPr>
              <a:t>Human-made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896" y="2236961"/>
            <a:ext cx="1750856" cy="13051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407" y="2509932"/>
            <a:ext cx="1449732" cy="10524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685" y="1861206"/>
            <a:ext cx="778357" cy="18280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372" y="4243325"/>
            <a:ext cx="1841905" cy="12916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813" y="4187145"/>
            <a:ext cx="1268012" cy="140402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280" y="4236789"/>
            <a:ext cx="1050556" cy="133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728663"/>
            <a:ext cx="8220075" cy="962027"/>
          </a:xfrm>
        </p:spPr>
        <p:txBody>
          <a:bodyPr>
            <a:noAutofit/>
          </a:bodyPr>
          <a:lstStyle/>
          <a:p>
            <a:r>
              <a:rPr lang="en-GB" sz="3600" dirty="0">
                <a:latin typeface="Twinkl" pitchFamily="2" charset="0"/>
                <a:ea typeface="Sassoon Infant Rg" panose="02000503030000020003" pitchFamily="50" charset="0"/>
              </a:rPr>
              <a:t>Describing Materials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2485722"/>
            <a:ext cx="7632700" cy="1012872"/>
          </a:xfrm>
          <a:prstGeom prst="rec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Around your home, you will have many different materials.</a:t>
            </a:r>
          </a:p>
          <a:p>
            <a:endParaRPr lang="en-GB" altLang="en-US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You task - Can you identify the different materials just by feeling them?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3781426"/>
            <a:ext cx="2537966" cy="2204739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While you have a go at this activity, think of words to describe each material, such as hard, soft, cold or rough.</a:t>
            </a:r>
          </a:p>
        </p:txBody>
      </p:sp>
      <p:sp>
        <p:nvSpPr>
          <p:cNvPr id="9" name="Rectangle 8"/>
          <p:cNvSpPr/>
          <p:nvPr/>
        </p:nvSpPr>
        <p:spPr>
          <a:xfrm>
            <a:off x="3426780" y="3781426"/>
            <a:ext cx="4961569" cy="2204739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550" y="3641722"/>
            <a:ext cx="4876800" cy="22873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105" y="5442496"/>
            <a:ext cx="673395" cy="34339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33A8871-232E-4181-985F-443B82C4B657}"/>
              </a:ext>
            </a:extLst>
          </p:cNvPr>
          <p:cNvSpPr/>
          <p:nvPr/>
        </p:nvSpPr>
        <p:spPr>
          <a:xfrm>
            <a:off x="729290" y="1567843"/>
            <a:ext cx="73174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hlinkClick r:id="rId4"/>
              </a:rPr>
              <a:t>Watch this video and read about types of materials- </a:t>
            </a:r>
            <a:r>
              <a:rPr lang="en-GB" dirty="0">
                <a:hlinkClick r:id="rId4"/>
              </a:rPr>
              <a:t>https://www.bbc.co.uk/bitesize/topics/z4339j6/articles/zx8hhv4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0372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628649"/>
            <a:ext cx="8220075" cy="990602"/>
          </a:xfrm>
        </p:spPr>
        <p:txBody>
          <a:bodyPr>
            <a:noAutofit/>
          </a:bodyPr>
          <a:lstStyle/>
          <a:p>
            <a:r>
              <a:rPr lang="en-GB" sz="3600" dirty="0">
                <a:latin typeface="Twinkl" pitchFamily="2" charset="0"/>
              </a:rPr>
              <a:t>Properties – </a:t>
            </a:r>
            <a:r>
              <a:rPr lang="en-GB" sz="3600" dirty="0">
                <a:solidFill>
                  <a:srgbClr val="FF0000"/>
                </a:solidFill>
                <a:latin typeface="Twinkl" pitchFamily="2" charset="0"/>
              </a:rPr>
              <a:t>Your task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713391"/>
            <a:ext cx="3530600" cy="4379434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words used to describe a material are known as its properties.</a:t>
            </a:r>
          </a:p>
          <a:p>
            <a:pPr algn="ctr"/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Each material has its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own set of properties.</a:t>
            </a:r>
          </a:p>
          <a:p>
            <a:pPr algn="ctr"/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These properties make different materials useful for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different purposes.</a:t>
            </a:r>
          </a:p>
          <a:p>
            <a:pPr algn="ctr"/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GB" altLang="en-US" b="1" dirty="0">
                <a:solidFill>
                  <a:srgbClr val="FF0000"/>
                </a:solidFill>
                <a:latin typeface="Twinkl" pitchFamily="2" charset="0"/>
              </a:rPr>
              <a:t>Can you match the properties with their definitions on your Material Properties </a:t>
            </a:r>
            <a:br>
              <a:rPr lang="en-GB" altLang="en-US" b="1" dirty="0">
                <a:solidFill>
                  <a:srgbClr val="FF0000"/>
                </a:solidFill>
                <a:latin typeface="Twinkl" pitchFamily="2" charset="0"/>
              </a:rPr>
            </a:br>
            <a:r>
              <a:rPr lang="en-GB" altLang="en-US" b="1" dirty="0">
                <a:solidFill>
                  <a:srgbClr val="FF0000"/>
                </a:solidFill>
                <a:latin typeface="Twinkl" pitchFamily="2" charset="0"/>
              </a:rPr>
              <a:t>Activity Sheet? </a:t>
            </a:r>
            <a:br>
              <a:rPr lang="en-GB" altLang="en-US" b="1" dirty="0">
                <a:solidFill>
                  <a:srgbClr val="FF0000"/>
                </a:solidFill>
                <a:latin typeface="Twinkl" pitchFamily="2" charset="0"/>
              </a:rPr>
            </a:br>
            <a:r>
              <a:rPr lang="en-GB" altLang="en-US" b="1" dirty="0">
                <a:solidFill>
                  <a:srgbClr val="FF0000"/>
                </a:solidFill>
                <a:latin typeface="Twinkl" pitchFamily="2" charset="0"/>
              </a:rPr>
              <a:t>(*-easier, ***-most difficult)</a:t>
            </a:r>
          </a:p>
        </p:txBody>
      </p:sp>
      <p:sp>
        <p:nvSpPr>
          <p:cNvPr id="8" name="Rectangle 7"/>
          <p:cNvSpPr/>
          <p:nvPr/>
        </p:nvSpPr>
        <p:spPr>
          <a:xfrm>
            <a:off x="4419600" y="1713391"/>
            <a:ext cx="3968750" cy="4379433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4309">
            <a:off x="5849615" y="2566194"/>
            <a:ext cx="2180451" cy="3131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1794107"/>
            <a:ext cx="603139" cy="60313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7510">
            <a:off x="4758302" y="2240825"/>
            <a:ext cx="2302846" cy="3257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425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133477"/>
          </a:xfrm>
        </p:spPr>
        <p:txBody>
          <a:bodyPr>
            <a:noAutofit/>
          </a:bodyPr>
          <a:lstStyle/>
          <a:p>
            <a:r>
              <a:rPr lang="en-GB" sz="3600" dirty="0">
                <a:latin typeface="Twinkl" pitchFamily="2" charset="0"/>
                <a:ea typeface="Sassoon Infant Rg" panose="02000503030000020003" pitchFamily="50" charset="0"/>
              </a:rPr>
              <a:t>Using Materials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21258" y="1619250"/>
            <a:ext cx="5867092" cy="1916454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dirty="0">
                <a:latin typeface="Twinkl" pitchFamily="2" charset="0"/>
              </a:rPr>
              <a:t>It is useful because if you know the properties of a material, you can then choose the best material                                          for a purpose. </a:t>
            </a:r>
          </a:p>
          <a:p>
            <a:pPr lvl="1"/>
            <a:r>
              <a:rPr lang="en-GB" dirty="0">
                <a:latin typeface="Twinkl" pitchFamily="2" charset="0"/>
              </a:rPr>
              <a:t>Look again at the materials around your home. Why was each material chosen to make these things?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1" y="1619250"/>
            <a:ext cx="1765608" cy="1916453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Why is it useful to know the properties of a material?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5650" y="3675355"/>
            <a:ext cx="7632700" cy="2417470"/>
          </a:xfrm>
          <a:prstGeom prst="rec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62177"/>
          <a:stretch/>
        </p:blipFill>
        <p:spPr>
          <a:xfrm>
            <a:off x="4296792" y="4039693"/>
            <a:ext cx="3866134" cy="205313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154622" y="4404409"/>
            <a:ext cx="21356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>
                <a:latin typeface="Twinkl" pitchFamily="2" charset="0"/>
              </a:rPr>
              <a:t>Talk to a family member about your ideas.</a:t>
            </a:r>
          </a:p>
        </p:txBody>
      </p:sp>
    </p:spTree>
    <p:extLst>
      <p:ext uri="{BB962C8B-B14F-4D97-AF65-F5344CB8AC3E}">
        <p14:creationId xmlns:p14="http://schemas.microsoft.com/office/powerpoint/2010/main" val="438915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392980"/>
            <a:ext cx="8220075" cy="1175879"/>
          </a:xfrm>
        </p:spPr>
        <p:txBody>
          <a:bodyPr>
            <a:noAutofit/>
          </a:bodyPr>
          <a:lstStyle/>
          <a:p>
            <a:r>
              <a:rPr lang="en-GB" sz="3600" dirty="0">
                <a:latin typeface="Twinkl" pitchFamily="2" charset="0"/>
                <a:ea typeface="Sassoon Infant Rg" panose="02000503030000020003" pitchFamily="50" charset="0"/>
              </a:rPr>
              <a:t>Testing Properties</a:t>
            </a:r>
          </a:p>
        </p:txBody>
      </p:sp>
      <p:sp>
        <p:nvSpPr>
          <p:cNvPr id="8" name="Rectangle 7"/>
          <p:cNvSpPr/>
          <p:nvPr/>
        </p:nvSpPr>
        <p:spPr>
          <a:xfrm>
            <a:off x="3144888" y="2673738"/>
            <a:ext cx="5243462" cy="3352410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55651" y="1354844"/>
            <a:ext cx="7632700" cy="8518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5651" y="1209405"/>
            <a:ext cx="7885112" cy="9699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To find out which properties a material has, they have to be tested.</a:t>
            </a:r>
          </a:p>
          <a:p>
            <a:pPr marL="0" indent="0"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You are going to test several different materials to find their properties.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9"/>
          <a:stretch/>
        </p:blipFill>
        <p:spPr>
          <a:xfrm>
            <a:off x="4276578" y="2673738"/>
            <a:ext cx="4113796" cy="336224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2" y="2673738"/>
            <a:ext cx="3225505" cy="3352412"/>
          </a:xfrm>
          <a:prstGeom prst="rect">
            <a:avLst/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3628" y="2886827"/>
            <a:ext cx="322752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>
                <a:latin typeface="Twinkl" pitchFamily="2" charset="0"/>
              </a:rPr>
              <a:t>You will test for:</a:t>
            </a:r>
          </a:p>
          <a:p>
            <a:endParaRPr lang="en-GB" altLang="en-US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Twinkl" pitchFamily="2" charset="0"/>
              </a:rPr>
              <a:t>magnetism;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Twinkl" pitchFamily="2" charset="0"/>
              </a:rPr>
              <a:t>hardness;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Twinkl" pitchFamily="2" charset="0"/>
              </a:rPr>
              <a:t>transparency;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Twinkl" pitchFamily="2" charset="0"/>
              </a:rPr>
              <a:t>flexibility;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Twinkl" pitchFamily="2" charset="0"/>
              </a:rPr>
              <a:t>permeability.</a:t>
            </a:r>
          </a:p>
          <a:p>
            <a:r>
              <a:rPr lang="en-GB" altLang="en-US" i="1" dirty="0">
                <a:latin typeface="Twinkl" pitchFamily="2" charset="0"/>
              </a:rPr>
              <a:t>*If you do not have some of the resources required, please just leave that test out.</a:t>
            </a:r>
          </a:p>
        </p:txBody>
      </p:sp>
    </p:spTree>
    <p:extLst>
      <p:ext uri="{BB962C8B-B14F-4D97-AF65-F5344CB8AC3E}">
        <p14:creationId xmlns:p14="http://schemas.microsoft.com/office/powerpoint/2010/main" val="331756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Twinkl" pitchFamily="2" charset="0"/>
                <a:ea typeface="Sassoon Infant Rg" panose="02000503030000020003" pitchFamily="50" charset="0"/>
              </a:rPr>
              <a:t>Testing Properties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772095"/>
            <a:ext cx="3816350" cy="1656905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Follow the instructions for each test, and try out each test with each material.</a:t>
            </a: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Complete your Testing Properties Activity Sheet with your results.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(*-easier, ***-most difficult)</a:t>
            </a:r>
          </a:p>
        </p:txBody>
      </p:sp>
      <p:sp>
        <p:nvSpPr>
          <p:cNvPr id="8" name="Rectangle 7"/>
          <p:cNvSpPr/>
          <p:nvPr/>
        </p:nvSpPr>
        <p:spPr>
          <a:xfrm>
            <a:off x="4682532" y="1772095"/>
            <a:ext cx="3705818" cy="4129085"/>
          </a:xfrm>
          <a:prstGeom prst="rect">
            <a:avLst/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9256">
            <a:off x="5293362" y="2053032"/>
            <a:ext cx="2484155" cy="35672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angle 8"/>
          <p:cNvSpPr/>
          <p:nvPr/>
        </p:nvSpPr>
        <p:spPr>
          <a:xfrm>
            <a:off x="755650" y="3537020"/>
            <a:ext cx="3811585" cy="2364160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543" y="3745753"/>
            <a:ext cx="3542159" cy="21554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1862716"/>
            <a:ext cx="603139" cy="603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895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US" altLang="en-US" dirty="0">
                <a:latin typeface="Twinkl" pitchFamily="2" charset="0"/>
              </a:rPr>
              <a:t>I can </a:t>
            </a:r>
            <a:r>
              <a:rPr lang="en-GB" altLang="en-US" dirty="0">
                <a:latin typeface="Twinkl" pitchFamily="2" charset="0"/>
              </a:rPr>
              <a:t>compare </a:t>
            </a:r>
            <a:r>
              <a:rPr lang="en-US" altLang="en-US" dirty="0">
                <a:latin typeface="Twinkl" pitchFamily="2" charset="0"/>
              </a:rPr>
              <a:t>materials according to their properties.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I can describe a material’s properties.</a:t>
            </a:r>
          </a:p>
          <a:p>
            <a:r>
              <a:rPr lang="en-US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I can explain the uses of different materials based on their properties.</a:t>
            </a:r>
          </a:p>
          <a:p>
            <a:r>
              <a:rPr lang="en-US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I can sort and </a:t>
            </a:r>
            <a:r>
              <a:rPr lang="en-GB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compare </a:t>
            </a:r>
            <a:r>
              <a:rPr lang="en-US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materials according to their properties.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378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1270</TotalTime>
  <Words>362</Words>
  <Application>Microsoft Office PowerPoint</Application>
  <PresentationFormat>On-screen Show (4:3)</PresentationFormat>
  <Paragraphs>58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Sassoon Infant Rg</vt:lpstr>
      <vt:lpstr>Calibri</vt:lpstr>
      <vt:lpstr>Twinkl</vt:lpstr>
      <vt:lpstr>Sassoon Infant Md</vt:lpstr>
      <vt:lpstr>BPreplay</vt:lpstr>
      <vt:lpstr>Office Theme</vt:lpstr>
      <vt:lpstr>PowerPoint Presentation</vt:lpstr>
      <vt:lpstr>PowerPoint Presentation</vt:lpstr>
      <vt:lpstr>Describing Materials</vt:lpstr>
      <vt:lpstr>Describing Materials</vt:lpstr>
      <vt:lpstr>Properties – Your task</vt:lpstr>
      <vt:lpstr>Using Materials</vt:lpstr>
      <vt:lpstr>Testing Properties</vt:lpstr>
      <vt:lpstr>Testing Properties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Cassie Walker</cp:lastModifiedBy>
  <cp:revision>99</cp:revision>
  <dcterms:created xsi:type="dcterms:W3CDTF">2014-10-01T16:09:27Z</dcterms:created>
  <dcterms:modified xsi:type="dcterms:W3CDTF">2020-03-31T10:30:34Z</dcterms:modified>
</cp:coreProperties>
</file>